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9" r:id="rId3"/>
    <p:sldId id="268" r:id="rId4"/>
    <p:sldId id="270" r:id="rId5"/>
    <p:sldId id="258" r:id="rId6"/>
    <p:sldId id="266" r:id="rId7"/>
    <p:sldId id="271" r:id="rId8"/>
    <p:sldId id="26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>
        <p:scale>
          <a:sx n="75" d="100"/>
          <a:sy n="75" d="100"/>
        </p:scale>
        <p:origin x="-202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Groene = </a:t>
            </a:r>
            <a:r>
              <a:rPr lang="nl-NL" dirty="0" err="1" smtClean="0"/>
              <a:t>Celmembraam</a:t>
            </a:r>
            <a:endParaRPr lang="nl-NL" dirty="0" smtClean="0"/>
          </a:p>
          <a:p>
            <a:r>
              <a:rPr lang="nl-NL" dirty="0" smtClean="0"/>
              <a:t>Roze</a:t>
            </a:r>
            <a:r>
              <a:rPr lang="nl-NL" baseline="0" dirty="0" smtClean="0"/>
              <a:t> = Celkern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Geschat word</a:t>
            </a:r>
            <a:r>
              <a:rPr lang="nl-NL" baseline="0" dirty="0" smtClean="0"/>
              <a:t> dat algen 73 tot 87 procent van al het zuurstof produceren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0" dirty="0" smtClean="0"/>
              <a:t>Onder in vloed van licht</a:t>
            </a:r>
          </a:p>
          <a:p>
            <a:r>
              <a:rPr lang="nl-NL" b="0" dirty="0" smtClean="0"/>
              <a:t>Water, CO2, licht</a:t>
            </a:r>
            <a:endParaRPr lang="nl-N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Fluoroscentie</a:t>
            </a:r>
            <a:r>
              <a:rPr lang="nl-NL" dirty="0" smtClean="0"/>
              <a:t>: fotosynthese</a:t>
            </a:r>
            <a:r>
              <a:rPr lang="nl-NL" baseline="0" dirty="0" smtClean="0"/>
              <a:t> reactie stopt halverwege &gt; de door de cellen opgenomen energie valt terug en komt als straling vrij &gt; dit is </a:t>
            </a:r>
            <a:r>
              <a:rPr lang="nl-NL" baseline="0" dirty="0" err="1" smtClean="0"/>
              <a:t>fluoroscentie</a:t>
            </a:r>
            <a:r>
              <a:rPr lang="nl-NL" baseline="0" dirty="0" smtClean="0"/>
              <a:t> straling (een algemeen begrip, ook in geologie gebruikt, hier ook van toepassing)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HOE DE KENNIS VAN FOTOSYNTHESE TOE TE PASSEN BINNEN DE TEELT</a:t>
            </a:r>
          </a:p>
          <a:p>
            <a:endParaRPr lang="nl-NL" dirty="0" smtClean="0"/>
          </a:p>
          <a:p>
            <a:r>
              <a:rPr lang="nl-NL" dirty="0" smtClean="0"/>
              <a:t>Wil je dat de plant de energie gebruikt om te groeien (snel, compact) of te bloeien</a:t>
            </a:r>
          </a:p>
          <a:p>
            <a:r>
              <a:rPr lang="nl-NL" dirty="0" smtClean="0"/>
              <a:t>Fotosynthese levert deze energie, op welke momenten en in welke omstandigheden deze reactie nodig is</a:t>
            </a:r>
          </a:p>
          <a:p>
            <a:endParaRPr lang="nl-NL" dirty="0" smtClean="0"/>
          </a:p>
          <a:p>
            <a:r>
              <a:rPr lang="nl-NL" dirty="0" smtClean="0"/>
              <a:t>Welke</a:t>
            </a:r>
            <a:r>
              <a:rPr lang="nl-NL" baseline="0" dirty="0" smtClean="0"/>
              <a:t> factoren kan de kweker </a:t>
            </a:r>
            <a:r>
              <a:rPr lang="nl-NL" baseline="0" dirty="0" err="1" smtClean="0"/>
              <a:t>beinvloeden</a:t>
            </a:r>
            <a:r>
              <a:rPr lang="nl-NL" baseline="0" dirty="0" smtClean="0"/>
              <a:t> om de fotosynthese te optimaliseren?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29-1-2014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roenewelle.nl/images/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221211" cy="22212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Plantenfysiologie </a:t>
            </a:r>
            <a:br>
              <a:rPr lang="nl-NL" dirty="0" smtClean="0"/>
            </a:br>
            <a:r>
              <a:rPr lang="nl-NL" dirty="0" smtClean="0"/>
              <a:t>30-01-2014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nl-NL" dirty="0" smtClean="0"/>
              <a:t>Herkansingen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Fotosynthese</a:t>
            </a:r>
          </a:p>
          <a:p>
            <a:pPr marL="971550" lvl="1" indent="-514350" algn="l">
              <a:buAutoNum type="arabicPeriod"/>
            </a:pPr>
            <a:r>
              <a:rPr lang="nl-NL" dirty="0" smtClean="0"/>
              <a:t>Theorie</a:t>
            </a:r>
          </a:p>
          <a:p>
            <a:pPr marL="971550" lvl="1" indent="-514350" algn="l">
              <a:buAutoNum type="arabicPeriod"/>
            </a:pPr>
            <a:r>
              <a:rPr lang="nl-NL" dirty="0" smtClean="0"/>
              <a:t>Toepassen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0352" y="645333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M. Ruhé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Herkansingen: 20-02</a:t>
            </a:r>
          </a:p>
          <a:p>
            <a:endParaRPr lang="nl-NL" dirty="0" smtClean="0"/>
          </a:p>
          <a:p>
            <a:r>
              <a:rPr lang="nl-NL" dirty="0" smtClean="0"/>
              <a:t>Toetdagen volgende toets nog onbekend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Herkansingen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Niveau 2: Teelthandelingen</a:t>
            </a:r>
          </a:p>
          <a:p>
            <a:r>
              <a:rPr lang="nl-NL" dirty="0" smtClean="0"/>
              <a:t>Theorie fotosynthese</a:t>
            </a:r>
          </a:p>
          <a:p>
            <a:r>
              <a:rPr lang="nl-NL" dirty="0" smtClean="0"/>
              <a:t>Toepassen theorie fotosynthese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Fotosynthese</a:t>
            </a:r>
            <a:endParaRPr lang="nl-NL" dirty="0"/>
          </a:p>
        </p:txBody>
      </p:sp>
      <p:pic>
        <p:nvPicPr>
          <p:cNvPr id="2050" name="Picture 2" descr="http://cdn.physorg.com/newman/gfx/news/hires/2012/lightingup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12976"/>
            <a:ext cx="5334000" cy="3000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602" name="Picture 2" descr="http://upload.wikimedia.org/wikipedia/commons/4/44/Seawifs_global_biosph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85478" cy="58772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i="1" dirty="0" smtClean="0"/>
              <a:t>“Proces waarbij koolstofdioxide en water worden omgezet in suikers onder invloed van licht”</a:t>
            </a:r>
          </a:p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smtClean="0"/>
              <a:t>Formule</a:t>
            </a:r>
          </a:p>
          <a:p>
            <a:pPr algn="ctr">
              <a:buNone/>
            </a:pPr>
            <a:r>
              <a:rPr lang="pt-BR" dirty="0" smtClean="0"/>
              <a:t>6 H</a:t>
            </a:r>
            <a:r>
              <a:rPr lang="pt-BR" baseline="-25000" dirty="0" smtClean="0"/>
              <a:t>2</a:t>
            </a:r>
            <a:r>
              <a:rPr lang="pt-BR" dirty="0" smtClean="0"/>
              <a:t>O + 6 CO</a:t>
            </a:r>
            <a:r>
              <a:rPr lang="pt-BR" baseline="-25000" dirty="0" smtClean="0"/>
              <a:t>2</a:t>
            </a:r>
            <a:r>
              <a:rPr lang="pt-BR" dirty="0" smtClean="0"/>
              <a:t> → C</a:t>
            </a:r>
            <a:r>
              <a:rPr lang="pt-BR" baseline="-25000" dirty="0" smtClean="0"/>
              <a:t>6</a:t>
            </a:r>
            <a:r>
              <a:rPr lang="pt-BR" dirty="0" smtClean="0"/>
              <a:t>H</a:t>
            </a:r>
            <a:r>
              <a:rPr lang="pt-BR" baseline="-25000" dirty="0" smtClean="0"/>
              <a:t>12</a:t>
            </a:r>
            <a:r>
              <a:rPr lang="pt-BR" dirty="0" smtClean="0"/>
              <a:t>O</a:t>
            </a:r>
            <a:r>
              <a:rPr lang="pt-BR" baseline="-25000" dirty="0" smtClean="0"/>
              <a:t>6</a:t>
            </a:r>
            <a:r>
              <a:rPr lang="pt-BR" dirty="0" smtClean="0"/>
              <a:t> + 6 O</a:t>
            </a:r>
            <a:r>
              <a:rPr lang="pt-BR" baseline="-25000" dirty="0" smtClean="0"/>
              <a:t>2</a:t>
            </a:r>
          </a:p>
          <a:p>
            <a:pPr algn="ctr">
              <a:buNone/>
            </a:pPr>
            <a:endParaRPr lang="pt-BR" baseline="-25000" dirty="0" smtClean="0"/>
          </a:p>
          <a:p>
            <a:pPr algn="ctr">
              <a:buNone/>
            </a:pPr>
            <a:r>
              <a:rPr lang="nl-NL" dirty="0" smtClean="0"/>
              <a:t>6 water + 6 koolzuurgas → glucose + 6 zuurstofgas</a:t>
            </a:r>
          </a:p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Fotosynthese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1043608" y="3140968"/>
            <a:ext cx="7200800" cy="244827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nl-NL" dirty="0" smtClean="0"/>
              <a:t>Fasen</a:t>
            </a:r>
          </a:p>
          <a:p>
            <a:pPr marL="880110" lvl="1" indent="-514350"/>
            <a:r>
              <a:rPr lang="nl-NL" dirty="0" smtClean="0"/>
              <a:t>Lichtreactie &gt; openvangen van het licht</a:t>
            </a:r>
          </a:p>
          <a:p>
            <a:pPr marL="880110" lvl="1" indent="-514350"/>
            <a:r>
              <a:rPr lang="nl-NL" dirty="0" err="1" smtClean="0"/>
              <a:t>Calvin</a:t>
            </a:r>
            <a:r>
              <a:rPr lang="nl-NL" dirty="0" smtClean="0"/>
              <a:t> </a:t>
            </a:r>
            <a:r>
              <a:rPr lang="nl-NL" dirty="0" err="1" smtClean="0"/>
              <a:t>cycles</a:t>
            </a:r>
            <a:r>
              <a:rPr lang="nl-NL" dirty="0" smtClean="0"/>
              <a:t> &gt; gebruiken van dit licht om CO2 om te zetten</a:t>
            </a:r>
          </a:p>
          <a:p>
            <a:pPr marL="624078" indent="-514350"/>
            <a:endParaRPr lang="nl-NL" dirty="0" smtClean="0"/>
          </a:p>
          <a:p>
            <a:pPr marL="624078" indent="-514350">
              <a:buAutoNum type="arabicPeriod"/>
            </a:pP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Fotosynthese</a:t>
            </a:r>
            <a:endParaRPr lang="nl-NL" dirty="0"/>
          </a:p>
        </p:txBody>
      </p:sp>
      <p:pic>
        <p:nvPicPr>
          <p:cNvPr id="4" name="Picture 10" descr="http://upload.wikimedia.org/wikipedia/commons/4/49/Plagiomnium_affine_laminazelle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989" y="3284984"/>
            <a:ext cx="4272475" cy="320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nl-NL" dirty="0" smtClean="0"/>
              <a:t>Reactie op zonlicht</a:t>
            </a:r>
          </a:p>
          <a:p>
            <a:pPr marL="880110" lvl="1" indent="-514350"/>
            <a:r>
              <a:rPr lang="nl-NL" dirty="0" smtClean="0"/>
              <a:t>Geen reactie &gt; blad warmt op</a:t>
            </a:r>
          </a:p>
          <a:p>
            <a:pPr marL="880110" lvl="1" indent="-514350"/>
            <a:r>
              <a:rPr lang="nl-NL" dirty="0" smtClean="0"/>
              <a:t>Fotosynthese</a:t>
            </a:r>
          </a:p>
          <a:p>
            <a:pPr marL="880110" lvl="1" indent="-514350"/>
            <a:r>
              <a:rPr lang="nl-NL" dirty="0" smtClean="0"/>
              <a:t>Fluorescentie</a:t>
            </a:r>
          </a:p>
          <a:p>
            <a:pPr marL="880110" lvl="1" indent="-514350"/>
            <a:endParaRPr lang="nl-NL" dirty="0" smtClean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Fotosynthese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Energiebron plant</a:t>
            </a:r>
          </a:p>
          <a:p>
            <a:r>
              <a:rPr lang="nl-NL" dirty="0" smtClean="0"/>
              <a:t>Vegetatieve groei</a:t>
            </a:r>
          </a:p>
          <a:p>
            <a:pPr lvl="2"/>
            <a:r>
              <a:rPr lang="nl-NL" dirty="0" smtClean="0"/>
              <a:t>Compact of gerekt</a:t>
            </a:r>
          </a:p>
          <a:p>
            <a:r>
              <a:rPr lang="nl-NL" dirty="0" smtClean="0"/>
              <a:t>Generatieve groei</a:t>
            </a:r>
          </a:p>
          <a:p>
            <a:endParaRPr lang="nl-NL" dirty="0" smtClean="0"/>
          </a:p>
          <a:p>
            <a:r>
              <a:rPr lang="nl-NL" dirty="0" smtClean="0"/>
              <a:t>Factoren</a:t>
            </a:r>
          </a:p>
          <a:p>
            <a:pPr lvl="1"/>
            <a:r>
              <a:rPr lang="nl-NL" dirty="0" smtClean="0"/>
              <a:t>Lichtintensiteit</a:t>
            </a:r>
          </a:p>
          <a:p>
            <a:pPr lvl="1"/>
            <a:r>
              <a:rPr lang="nl-NL" dirty="0" smtClean="0"/>
              <a:t>Temperatuur</a:t>
            </a:r>
          </a:p>
          <a:p>
            <a:pPr lvl="1"/>
            <a:r>
              <a:rPr lang="nl-NL" dirty="0" smtClean="0"/>
              <a:t>CO2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Toepassen fotosynthese</a:t>
            </a:r>
            <a:endParaRPr lang="nl-NL" dirty="0"/>
          </a:p>
        </p:txBody>
      </p:sp>
      <p:pic>
        <p:nvPicPr>
          <p:cNvPr id="1026" name="Picture 2" descr="http://www.hovaria.com/Image/VerbrandeBlader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3593976" cy="2695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95536" y="3645024"/>
            <a:ext cx="3168352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372</TotalTime>
  <Words>243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Plantenfysiologie  30-01-2014</vt:lpstr>
      <vt:lpstr>1. Herkansingen</vt:lpstr>
      <vt:lpstr>2. Fotosynthese</vt:lpstr>
      <vt:lpstr>Slide 4</vt:lpstr>
      <vt:lpstr>2. Fotosynthese</vt:lpstr>
      <vt:lpstr>2. Fotosynthese</vt:lpstr>
      <vt:lpstr>2. Fotosynthese</vt:lpstr>
      <vt:lpstr>3. Toepassen fotosynthese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Mathijs</cp:lastModifiedBy>
  <cp:revision>61</cp:revision>
  <dcterms:created xsi:type="dcterms:W3CDTF">2013-12-03T16:07:15Z</dcterms:created>
  <dcterms:modified xsi:type="dcterms:W3CDTF">2014-01-29T16:01:33Z</dcterms:modified>
</cp:coreProperties>
</file>